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93ECD-093B-4C44-8199-D1D944A04892}" v="11" dt="2023-02-01T21:24:07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Guteres" userId="205457b2a8322a7b" providerId="LiveId" clId="{63693ECD-093B-4C44-8199-D1D944A04892}"/>
    <pc:docChg chg="undo custSel addSld delSld modSld sldOrd">
      <pc:chgData name="Linda Guteres" userId="205457b2a8322a7b" providerId="LiveId" clId="{63693ECD-093B-4C44-8199-D1D944A04892}" dt="2023-02-01T21:24:18.221" v="1689" actId="255"/>
      <pc:docMkLst>
        <pc:docMk/>
      </pc:docMkLst>
      <pc:sldChg chg="addSp modSp mod setBg">
        <pc:chgData name="Linda Guteres" userId="205457b2a8322a7b" providerId="LiveId" clId="{63693ECD-093B-4C44-8199-D1D944A04892}" dt="2023-02-01T21:18:32.392" v="1475" actId="1076"/>
        <pc:sldMkLst>
          <pc:docMk/>
          <pc:sldMk cId="1318475431" sldId="256"/>
        </pc:sldMkLst>
        <pc:spChg chg="mod">
          <ac:chgData name="Linda Guteres" userId="205457b2a8322a7b" providerId="LiveId" clId="{63693ECD-093B-4C44-8199-D1D944A04892}" dt="2023-02-01T20:02:18.937" v="242" actId="26606"/>
          <ac:spMkLst>
            <pc:docMk/>
            <pc:sldMk cId="1318475431" sldId="256"/>
            <ac:spMk id="2" creationId="{B5C08A03-9211-DD11-4789-91562283299B}"/>
          </ac:spMkLst>
        </pc:spChg>
        <pc:spChg chg="mod">
          <ac:chgData name="Linda Guteres" userId="205457b2a8322a7b" providerId="LiveId" clId="{63693ECD-093B-4C44-8199-D1D944A04892}" dt="2023-02-01T20:02:18.937" v="242" actId="26606"/>
          <ac:spMkLst>
            <pc:docMk/>
            <pc:sldMk cId="1318475431" sldId="256"/>
            <ac:spMk id="3" creationId="{AD89EB1C-E7DD-F2E9-184D-B32BB54D3936}"/>
          </ac:spMkLst>
        </pc:spChg>
        <pc:spChg chg="add">
          <ac:chgData name="Linda Guteres" userId="205457b2a8322a7b" providerId="LiveId" clId="{63693ECD-093B-4C44-8199-D1D944A04892}" dt="2023-02-01T20:02:18.937" v="242" actId="26606"/>
          <ac:spMkLst>
            <pc:docMk/>
            <pc:sldMk cId="1318475431" sldId="256"/>
            <ac:spMk id="1031" creationId="{93245F62-CCC4-49E4-B95B-EA6C1E790510}"/>
          </ac:spMkLst>
        </pc:spChg>
        <pc:spChg chg="add">
          <ac:chgData name="Linda Guteres" userId="205457b2a8322a7b" providerId="LiveId" clId="{63693ECD-093B-4C44-8199-D1D944A04892}" dt="2023-02-01T20:02:18.937" v="242" actId="26606"/>
          <ac:spMkLst>
            <pc:docMk/>
            <pc:sldMk cId="1318475431" sldId="256"/>
            <ac:spMk id="1033" creationId="{E6C0DD6B-6AA3-448F-9B99-8386295BC1B4}"/>
          </ac:spMkLst>
        </pc:spChg>
        <pc:picChg chg="add mod">
          <ac:chgData name="Linda Guteres" userId="205457b2a8322a7b" providerId="LiveId" clId="{63693ECD-093B-4C44-8199-D1D944A04892}" dt="2023-02-01T21:18:32.392" v="1475" actId="1076"/>
          <ac:picMkLst>
            <pc:docMk/>
            <pc:sldMk cId="1318475431" sldId="256"/>
            <ac:picMk id="1026" creationId="{9D398D54-5BA5-F982-CCA8-C3806504E04A}"/>
          </ac:picMkLst>
        </pc:picChg>
      </pc:sldChg>
      <pc:sldChg chg="addSp delSp modSp mod setBg">
        <pc:chgData name="Linda Guteres" userId="205457b2a8322a7b" providerId="LiveId" clId="{63693ECD-093B-4C44-8199-D1D944A04892}" dt="2023-02-01T20:46:43.216" v="1063" actId="27636"/>
        <pc:sldMkLst>
          <pc:docMk/>
          <pc:sldMk cId="2128905003" sldId="257"/>
        </pc:sldMkLst>
        <pc:spChg chg="mod">
          <ac:chgData name="Linda Guteres" userId="205457b2a8322a7b" providerId="LiveId" clId="{63693ECD-093B-4C44-8199-D1D944A04892}" dt="2023-02-01T20:03:00.892" v="245" actId="26606"/>
          <ac:spMkLst>
            <pc:docMk/>
            <pc:sldMk cId="2128905003" sldId="257"/>
            <ac:spMk id="2" creationId="{1A11419C-6560-744C-368A-480F7CCB80C4}"/>
          </ac:spMkLst>
        </pc:spChg>
        <pc:spChg chg="mod">
          <ac:chgData name="Linda Guteres" userId="205457b2a8322a7b" providerId="LiveId" clId="{63693ECD-093B-4C44-8199-D1D944A04892}" dt="2023-02-01T20:46:43.216" v="1063" actId="27636"/>
          <ac:spMkLst>
            <pc:docMk/>
            <pc:sldMk cId="2128905003" sldId="257"/>
            <ac:spMk id="3" creationId="{A0EED170-77C5-FD7A-C285-E46EF76FDC3D}"/>
          </ac:spMkLst>
        </pc:spChg>
        <pc:spChg chg="add">
          <ac:chgData name="Linda Guteres" userId="205457b2a8322a7b" providerId="LiveId" clId="{63693ECD-093B-4C44-8199-D1D944A04892}" dt="2023-02-01T20:03:00.892" v="245" actId="26606"/>
          <ac:spMkLst>
            <pc:docMk/>
            <pc:sldMk cId="2128905003" sldId="257"/>
            <ac:spMk id="8" creationId="{C05CBC3C-2E5A-4839-8B9B-2E5A6ADF0F58}"/>
          </ac:spMkLst>
        </pc:spChg>
        <pc:spChg chg="add del">
          <ac:chgData name="Linda Guteres" userId="205457b2a8322a7b" providerId="LiveId" clId="{63693ECD-093B-4C44-8199-D1D944A04892}" dt="2023-02-01T20:03:00.876" v="244" actId="26606"/>
          <ac:spMkLst>
            <pc:docMk/>
            <pc:sldMk cId="2128905003" sldId="257"/>
            <ac:spMk id="9" creationId="{F13C74B1-5B17-4795-BED0-7140497B445A}"/>
          </ac:spMkLst>
        </pc:spChg>
        <pc:spChg chg="add">
          <ac:chgData name="Linda Guteres" userId="205457b2a8322a7b" providerId="LiveId" clId="{63693ECD-093B-4C44-8199-D1D944A04892}" dt="2023-02-01T20:03:00.892" v="245" actId="26606"/>
          <ac:spMkLst>
            <pc:docMk/>
            <pc:sldMk cId="2128905003" sldId="257"/>
            <ac:spMk id="10" creationId="{827FF362-FC97-4BF5-949B-D4ADFA26E457}"/>
          </ac:spMkLst>
        </pc:spChg>
        <pc:spChg chg="add del">
          <ac:chgData name="Linda Guteres" userId="205457b2a8322a7b" providerId="LiveId" clId="{63693ECD-093B-4C44-8199-D1D944A04892}" dt="2023-02-01T20:03:00.876" v="244" actId="26606"/>
          <ac:spMkLst>
            <pc:docMk/>
            <pc:sldMk cId="2128905003" sldId="257"/>
            <ac:spMk id="11" creationId="{D4974D33-8DC5-464E-8C6D-BE58F0669C17}"/>
          </ac:spMkLst>
        </pc:spChg>
        <pc:picChg chg="add del">
          <ac:chgData name="Linda Guteres" userId="205457b2a8322a7b" providerId="LiveId" clId="{63693ECD-093B-4C44-8199-D1D944A04892}" dt="2023-02-01T20:03:00.876" v="244" actId="26606"/>
          <ac:picMkLst>
            <pc:docMk/>
            <pc:sldMk cId="2128905003" sldId="257"/>
            <ac:picMk id="5" creationId="{30463946-C712-9D84-7D1F-8278CA2AAE37}"/>
          </ac:picMkLst>
        </pc:picChg>
      </pc:sldChg>
      <pc:sldChg chg="addSp modSp mod setBg">
        <pc:chgData name="Linda Guteres" userId="205457b2a8322a7b" providerId="LiveId" clId="{63693ECD-093B-4C44-8199-D1D944A04892}" dt="2023-02-01T21:03:45.355" v="1134" actId="14100"/>
        <pc:sldMkLst>
          <pc:docMk/>
          <pc:sldMk cId="1161252100" sldId="258"/>
        </pc:sldMkLst>
        <pc:spChg chg="mod">
          <ac:chgData name="Linda Guteres" userId="205457b2a8322a7b" providerId="LiveId" clId="{63693ECD-093B-4C44-8199-D1D944A04892}" dt="2023-02-01T21:03:45.355" v="1134" actId="14100"/>
          <ac:spMkLst>
            <pc:docMk/>
            <pc:sldMk cId="1161252100" sldId="258"/>
            <ac:spMk id="2" creationId="{39433F77-0587-4012-16A2-6D80D7C4FC3E}"/>
          </ac:spMkLst>
        </pc:spChg>
        <pc:spChg chg="mod">
          <ac:chgData name="Linda Guteres" userId="205457b2a8322a7b" providerId="LiveId" clId="{63693ECD-093B-4C44-8199-D1D944A04892}" dt="2023-02-01T20:06:15.501" v="450" actId="20577"/>
          <ac:spMkLst>
            <pc:docMk/>
            <pc:sldMk cId="1161252100" sldId="258"/>
            <ac:spMk id="3" creationId="{71DBE88E-59BD-2554-80F7-E2D8E4BA4CE7}"/>
          </ac:spMkLst>
        </pc:spChg>
        <pc:spChg chg="add">
          <ac:chgData name="Linda Guteres" userId="205457b2a8322a7b" providerId="LiveId" clId="{63693ECD-093B-4C44-8199-D1D944A04892}" dt="2023-02-01T20:04:36.619" v="340" actId="26606"/>
          <ac:spMkLst>
            <pc:docMk/>
            <pc:sldMk cId="1161252100" sldId="258"/>
            <ac:spMk id="9" creationId="{F13C74B1-5B17-4795-BED0-7140497B445A}"/>
          </ac:spMkLst>
        </pc:spChg>
        <pc:spChg chg="add">
          <ac:chgData name="Linda Guteres" userId="205457b2a8322a7b" providerId="LiveId" clId="{63693ECD-093B-4C44-8199-D1D944A04892}" dt="2023-02-01T20:04:36.619" v="340" actId="26606"/>
          <ac:spMkLst>
            <pc:docMk/>
            <pc:sldMk cId="1161252100" sldId="258"/>
            <ac:spMk id="11" creationId="{D4974D33-8DC5-464E-8C6D-BE58F0669C17}"/>
          </ac:spMkLst>
        </pc:spChg>
        <pc:picChg chg="add">
          <ac:chgData name="Linda Guteres" userId="205457b2a8322a7b" providerId="LiveId" clId="{63693ECD-093B-4C44-8199-D1D944A04892}" dt="2023-02-01T20:04:36.619" v="340" actId="26606"/>
          <ac:picMkLst>
            <pc:docMk/>
            <pc:sldMk cId="1161252100" sldId="258"/>
            <ac:picMk id="5" creationId="{BE2924F6-EBCF-41CE-7BC8-7C8AB083150B}"/>
          </ac:picMkLst>
        </pc:picChg>
      </pc:sldChg>
      <pc:sldChg chg="addSp modSp mod setBg">
        <pc:chgData name="Linda Guteres" userId="205457b2a8322a7b" providerId="LiveId" clId="{63693ECD-093B-4C44-8199-D1D944A04892}" dt="2023-02-01T21:15:47.459" v="1433" actId="1076"/>
        <pc:sldMkLst>
          <pc:docMk/>
          <pc:sldMk cId="1649934375" sldId="259"/>
        </pc:sldMkLst>
        <pc:spChg chg="mod">
          <ac:chgData name="Linda Guteres" userId="205457b2a8322a7b" providerId="LiveId" clId="{63693ECD-093B-4C44-8199-D1D944A04892}" dt="2023-02-01T20:08:12.379" v="526" actId="26606"/>
          <ac:spMkLst>
            <pc:docMk/>
            <pc:sldMk cId="1649934375" sldId="259"/>
            <ac:spMk id="2" creationId="{C7059634-4D29-864B-11FD-96FB19C95113}"/>
          </ac:spMkLst>
        </pc:spChg>
        <pc:spChg chg="mod">
          <ac:chgData name="Linda Guteres" userId="205457b2a8322a7b" providerId="LiveId" clId="{63693ECD-093B-4C44-8199-D1D944A04892}" dt="2023-02-01T21:15:47.459" v="1433" actId="1076"/>
          <ac:spMkLst>
            <pc:docMk/>
            <pc:sldMk cId="1649934375" sldId="259"/>
            <ac:spMk id="3" creationId="{E59E7D3A-6184-CA8E-1091-60B2815F9538}"/>
          </ac:spMkLst>
        </pc:spChg>
        <pc:spChg chg="add">
          <ac:chgData name="Linda Guteres" userId="205457b2a8322a7b" providerId="LiveId" clId="{63693ECD-093B-4C44-8199-D1D944A04892}" dt="2023-02-01T20:08:12.379" v="526" actId="26606"/>
          <ac:spMkLst>
            <pc:docMk/>
            <pc:sldMk cId="1649934375" sldId="259"/>
            <ac:spMk id="8" creationId="{907EF6B7-1338-4443-8C46-6A318D952DFD}"/>
          </ac:spMkLst>
        </pc:spChg>
        <pc:spChg chg="add">
          <ac:chgData name="Linda Guteres" userId="205457b2a8322a7b" providerId="LiveId" clId="{63693ECD-093B-4C44-8199-D1D944A04892}" dt="2023-02-01T20:08:12.379" v="526" actId="26606"/>
          <ac:spMkLst>
            <pc:docMk/>
            <pc:sldMk cId="1649934375" sldId="259"/>
            <ac:spMk id="10" creationId="{DAAE4CDD-124C-4DCF-9584-B6033B545DD5}"/>
          </ac:spMkLst>
        </pc:spChg>
        <pc:spChg chg="add">
          <ac:chgData name="Linda Guteres" userId="205457b2a8322a7b" providerId="LiveId" clId="{63693ECD-093B-4C44-8199-D1D944A04892}" dt="2023-02-01T20:08:12.379" v="526" actId="26606"/>
          <ac:spMkLst>
            <pc:docMk/>
            <pc:sldMk cId="1649934375" sldId="259"/>
            <ac:spMk id="12" creationId="{081E4A58-353D-44AE-B2FC-2A74E2E400F7}"/>
          </ac:spMkLst>
        </pc:spChg>
      </pc:sldChg>
      <pc:sldChg chg="addSp delSp modSp mod setBg">
        <pc:chgData name="Linda Guteres" userId="205457b2a8322a7b" providerId="LiveId" clId="{63693ECD-093B-4C44-8199-D1D944A04892}" dt="2023-02-01T20:13:45.688" v="704" actId="14100"/>
        <pc:sldMkLst>
          <pc:docMk/>
          <pc:sldMk cId="2884924210" sldId="260"/>
        </pc:sldMkLst>
        <pc:spChg chg="mod">
          <ac:chgData name="Linda Guteres" userId="205457b2a8322a7b" providerId="LiveId" clId="{63693ECD-093B-4C44-8199-D1D944A04892}" dt="2023-02-01T20:13:30.260" v="702" actId="27636"/>
          <ac:spMkLst>
            <pc:docMk/>
            <pc:sldMk cId="2884924210" sldId="260"/>
            <ac:spMk id="2" creationId="{FE6A1445-B70A-9821-0BF4-7B082DF3F3C5}"/>
          </ac:spMkLst>
        </pc:spChg>
        <pc:spChg chg="add del mod">
          <ac:chgData name="Linda Guteres" userId="205457b2a8322a7b" providerId="LiveId" clId="{63693ECD-093B-4C44-8199-D1D944A04892}" dt="2023-02-01T20:12:23.064" v="640" actId="26606"/>
          <ac:spMkLst>
            <pc:docMk/>
            <pc:sldMk cId="2884924210" sldId="260"/>
            <ac:spMk id="3" creationId="{DB08E9DF-ADA6-7A00-1872-8E9CB3DA1094}"/>
          </ac:spMkLst>
        </pc:spChg>
        <pc:spChg chg="add del">
          <ac:chgData name="Linda Guteres" userId="205457b2a8322a7b" providerId="LiveId" clId="{63693ECD-093B-4C44-8199-D1D944A04892}" dt="2023-02-01T20:11:51.692" v="637" actId="26606"/>
          <ac:spMkLst>
            <pc:docMk/>
            <pc:sldMk cId="2884924210" sldId="260"/>
            <ac:spMk id="8" creationId="{081EA652-8C6A-4E69-BEB9-170809474553}"/>
          </ac:spMkLst>
        </pc:spChg>
        <pc:spChg chg="add del">
          <ac:chgData name="Linda Guteres" userId="205457b2a8322a7b" providerId="LiveId" clId="{63693ECD-093B-4C44-8199-D1D944A04892}" dt="2023-02-01T20:12:23.048" v="639" actId="26606"/>
          <ac:spMkLst>
            <pc:docMk/>
            <pc:sldMk cId="2884924210" sldId="260"/>
            <ac:spMk id="9" creationId="{2B566528-1B12-4246-9431-5C2D7D081168}"/>
          </ac:spMkLst>
        </pc:spChg>
        <pc:spChg chg="add del">
          <ac:chgData name="Linda Guteres" userId="205457b2a8322a7b" providerId="LiveId" clId="{63693ECD-093B-4C44-8199-D1D944A04892}" dt="2023-02-01T20:11:51.692" v="637" actId="26606"/>
          <ac:spMkLst>
            <pc:docMk/>
            <pc:sldMk cId="2884924210" sldId="260"/>
            <ac:spMk id="10" creationId="{5298780A-33B9-4EA2-8F67-DE68AD62841B}"/>
          </ac:spMkLst>
        </pc:spChg>
        <pc:spChg chg="add del">
          <ac:chgData name="Linda Guteres" userId="205457b2a8322a7b" providerId="LiveId" clId="{63693ECD-093B-4C44-8199-D1D944A04892}" dt="2023-02-01T20:12:23.048" v="639" actId="26606"/>
          <ac:spMkLst>
            <pc:docMk/>
            <pc:sldMk cId="2884924210" sldId="260"/>
            <ac:spMk id="11" creationId="{2E80C965-DB6D-4F81-9E9E-B027384D0BD6}"/>
          </ac:spMkLst>
        </pc:spChg>
        <pc:spChg chg="add del">
          <ac:chgData name="Linda Guteres" userId="205457b2a8322a7b" providerId="LiveId" clId="{63693ECD-093B-4C44-8199-D1D944A04892}" dt="2023-02-01T20:11:51.692" v="637" actId="26606"/>
          <ac:spMkLst>
            <pc:docMk/>
            <pc:sldMk cId="2884924210" sldId="260"/>
            <ac:spMk id="12" creationId="{7F488E8B-4E1E-4402-8935-D4E6C02615C7}"/>
          </ac:spMkLst>
        </pc:spChg>
        <pc:spChg chg="add del">
          <ac:chgData name="Linda Guteres" userId="205457b2a8322a7b" providerId="LiveId" clId="{63693ECD-093B-4C44-8199-D1D944A04892}" dt="2023-02-01T20:12:23.048" v="639" actId="26606"/>
          <ac:spMkLst>
            <pc:docMk/>
            <pc:sldMk cId="2884924210" sldId="260"/>
            <ac:spMk id="13" creationId="{A580F890-B085-4E95-96AA-55AEBEC5CE6E}"/>
          </ac:spMkLst>
        </pc:spChg>
        <pc:spChg chg="add del">
          <ac:chgData name="Linda Guteres" userId="205457b2a8322a7b" providerId="LiveId" clId="{63693ECD-093B-4C44-8199-D1D944A04892}" dt="2023-02-01T20:12:23.048" v="639" actId="26606"/>
          <ac:spMkLst>
            <pc:docMk/>
            <pc:sldMk cId="2884924210" sldId="260"/>
            <ac:spMk id="15" creationId="{D3F51FEB-38FB-4F6C-9F7B-2F2AFAB65463}"/>
          </ac:spMkLst>
        </pc:spChg>
        <pc:spChg chg="add del">
          <ac:chgData name="Linda Guteres" userId="205457b2a8322a7b" providerId="LiveId" clId="{63693ECD-093B-4C44-8199-D1D944A04892}" dt="2023-02-01T20:12:23.048" v="639" actId="26606"/>
          <ac:spMkLst>
            <pc:docMk/>
            <pc:sldMk cId="2884924210" sldId="260"/>
            <ac:spMk id="17" creationId="{1E547BA6-BAE0-43BB-A7CA-60F69CE252F0}"/>
          </ac:spMkLst>
        </pc:spChg>
        <pc:spChg chg="add">
          <ac:chgData name="Linda Guteres" userId="205457b2a8322a7b" providerId="LiveId" clId="{63693ECD-093B-4C44-8199-D1D944A04892}" dt="2023-02-01T20:12:23.064" v="640" actId="26606"/>
          <ac:spMkLst>
            <pc:docMk/>
            <pc:sldMk cId="2884924210" sldId="260"/>
            <ac:spMk id="19" creationId="{081EA652-8C6A-4E69-BEB9-170809474553}"/>
          </ac:spMkLst>
        </pc:spChg>
        <pc:spChg chg="add">
          <ac:chgData name="Linda Guteres" userId="205457b2a8322a7b" providerId="LiveId" clId="{63693ECD-093B-4C44-8199-D1D944A04892}" dt="2023-02-01T20:12:23.064" v="640" actId="26606"/>
          <ac:spMkLst>
            <pc:docMk/>
            <pc:sldMk cId="2884924210" sldId="260"/>
            <ac:spMk id="20" creationId="{5298780A-33B9-4EA2-8F67-DE68AD62841B}"/>
          </ac:spMkLst>
        </pc:spChg>
        <pc:spChg chg="add">
          <ac:chgData name="Linda Guteres" userId="205457b2a8322a7b" providerId="LiveId" clId="{63693ECD-093B-4C44-8199-D1D944A04892}" dt="2023-02-01T20:12:23.064" v="640" actId="26606"/>
          <ac:spMkLst>
            <pc:docMk/>
            <pc:sldMk cId="2884924210" sldId="260"/>
            <ac:spMk id="21" creationId="{7F488E8B-4E1E-4402-8935-D4E6C02615C7}"/>
          </ac:spMkLst>
        </pc:spChg>
        <pc:spChg chg="add mod">
          <ac:chgData name="Linda Guteres" userId="205457b2a8322a7b" providerId="LiveId" clId="{63693ECD-093B-4C44-8199-D1D944A04892}" dt="2023-02-01T20:13:45.688" v="704" actId="14100"/>
          <ac:spMkLst>
            <pc:docMk/>
            <pc:sldMk cId="2884924210" sldId="260"/>
            <ac:spMk id="22" creationId="{DB08E9DF-ADA6-7A00-1872-8E9CB3DA1094}"/>
          </ac:spMkLst>
        </pc:spChg>
        <pc:graphicFrameChg chg="add del">
          <ac:chgData name="Linda Guteres" userId="205457b2a8322a7b" providerId="LiveId" clId="{63693ECD-093B-4C44-8199-D1D944A04892}" dt="2023-02-01T20:12:23.048" v="639" actId="26606"/>
          <ac:graphicFrameMkLst>
            <pc:docMk/>
            <pc:sldMk cId="2884924210" sldId="260"/>
            <ac:graphicFrameMk id="5" creationId="{CD0687B7-D73F-8D2E-EBAD-70570542DD36}"/>
          </ac:graphicFrameMkLst>
        </pc:graphicFrameChg>
        <pc:cxnChg chg="add">
          <ac:chgData name="Linda Guteres" userId="205457b2a8322a7b" providerId="LiveId" clId="{63693ECD-093B-4C44-8199-D1D944A04892}" dt="2023-02-01T20:12:23.064" v="640" actId="26606"/>
          <ac:cxnSpMkLst>
            <pc:docMk/>
            <pc:sldMk cId="2884924210" sldId="260"/>
            <ac:cxnSpMk id="14" creationId="{23AAC9B5-8015-485C-ACF9-A750390E9A56}"/>
          </ac:cxnSpMkLst>
        </pc:cxnChg>
      </pc:sldChg>
      <pc:sldChg chg="addSp modSp mod ord setBg">
        <pc:chgData name="Linda Guteres" userId="205457b2a8322a7b" providerId="LiveId" clId="{63693ECD-093B-4C44-8199-D1D944A04892}" dt="2023-02-01T21:15:52.686" v="1435"/>
        <pc:sldMkLst>
          <pc:docMk/>
          <pc:sldMk cId="1967337452" sldId="261"/>
        </pc:sldMkLst>
        <pc:spChg chg="mo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2" creationId="{3E7F42BE-C646-63DD-D8D6-262296D2D599}"/>
          </ac:spMkLst>
        </pc:spChg>
        <pc:spChg chg="mod">
          <ac:chgData name="Linda Guteres" userId="205457b2a8322a7b" providerId="LiveId" clId="{63693ECD-093B-4C44-8199-D1D944A04892}" dt="2023-02-01T20:19:58.455" v="934" actId="113"/>
          <ac:spMkLst>
            <pc:docMk/>
            <pc:sldMk cId="1967337452" sldId="261"/>
            <ac:spMk id="3" creationId="{55C00E2A-9565-6C6B-D0FA-02951A4F0365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8" creationId="{1709F1D5-B0F1-4714-A239-E5B61C161915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10" creationId="{228FB460-D3FF-4440-A020-05982A09E517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12" creationId="{14847E93-7DC1-4D4B-8829-B19AA7137C50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14" creationId="{5566D6E1-03A1-4D73-A4E0-35D74D568A04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16" creationId="{9F835A99-04AC-494A-A572-AFE8413CC938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18" creationId="{7B786209-1B0B-4CA9-9BDD-F7327066A84D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20" creationId="{2D2964BB-484D-45AE-AD66-D407D0629652}"/>
          </ac:spMkLst>
        </pc:spChg>
        <pc:spChg chg="add">
          <ac:chgData name="Linda Guteres" userId="205457b2a8322a7b" providerId="LiveId" clId="{63693ECD-093B-4C44-8199-D1D944A04892}" dt="2023-02-01T20:14:48.030" v="708" actId="26606"/>
          <ac:spMkLst>
            <pc:docMk/>
            <pc:sldMk cId="1967337452" sldId="261"/>
            <ac:spMk id="22" creationId="{6691AC69-A76E-4DAB-B565-468B6B87ACF3}"/>
          </ac:spMkLst>
        </pc:spChg>
      </pc:sldChg>
      <pc:sldChg chg="addSp delSp modSp mod setBg">
        <pc:chgData name="Linda Guteres" userId="205457b2a8322a7b" providerId="LiveId" clId="{63693ECD-093B-4C44-8199-D1D944A04892}" dt="2023-02-01T20:21:04.979" v="941" actId="26606"/>
        <pc:sldMkLst>
          <pc:docMk/>
          <pc:sldMk cId="2737236098" sldId="262"/>
        </pc:sldMkLst>
        <pc:spChg chg="mod">
          <ac:chgData name="Linda Guteres" userId="205457b2a8322a7b" providerId="LiveId" clId="{63693ECD-093B-4C44-8199-D1D944A04892}" dt="2023-02-01T20:21:04.979" v="940" actId="26606"/>
          <ac:spMkLst>
            <pc:docMk/>
            <pc:sldMk cId="2737236098" sldId="262"/>
            <ac:spMk id="2" creationId="{193B52ED-A434-3F10-2DC9-FEA429BBD494}"/>
          </ac:spMkLst>
        </pc:spChg>
        <pc:spChg chg="mod">
          <ac:chgData name="Linda Guteres" userId="205457b2a8322a7b" providerId="LiveId" clId="{63693ECD-093B-4C44-8199-D1D944A04892}" dt="2023-02-01T20:21:04.979" v="941" actId="26606"/>
          <ac:spMkLst>
            <pc:docMk/>
            <pc:sldMk cId="2737236098" sldId="262"/>
            <ac:spMk id="3" creationId="{AC41C49A-60CD-7A5C-6661-DE8B3F60E33E}"/>
          </ac:spMkLst>
        </pc:spChg>
        <pc:spChg chg="add del">
          <ac:chgData name="Linda Guteres" userId="205457b2a8322a7b" providerId="LiveId" clId="{63693ECD-093B-4C44-8199-D1D944A04892}" dt="2023-02-01T20:21:04.979" v="941" actId="26606"/>
          <ac:spMkLst>
            <pc:docMk/>
            <pc:sldMk cId="2737236098" sldId="262"/>
            <ac:spMk id="9" creationId="{79BB35BC-D5C2-4C8B-A22A-A71E6191913B}"/>
          </ac:spMkLst>
        </pc:spChg>
        <pc:spChg chg="add del">
          <ac:chgData name="Linda Guteres" userId="205457b2a8322a7b" providerId="LiveId" clId="{63693ECD-093B-4C44-8199-D1D944A04892}" dt="2023-02-01T20:21:04.979" v="940" actId="26606"/>
          <ac:spMkLst>
            <pc:docMk/>
            <pc:sldMk cId="2737236098" sldId="262"/>
            <ac:spMk id="14" creationId="{2B566528-1B12-4246-9431-5C2D7D081168}"/>
          </ac:spMkLst>
        </pc:spChg>
        <pc:spChg chg="add">
          <ac:chgData name="Linda Guteres" userId="205457b2a8322a7b" providerId="LiveId" clId="{63693ECD-093B-4C44-8199-D1D944A04892}" dt="2023-02-01T20:21:04.979" v="941" actId="26606"/>
          <ac:spMkLst>
            <pc:docMk/>
            <pc:sldMk cId="2737236098" sldId="262"/>
            <ac:spMk id="24" creationId="{79BB35BC-D5C2-4C8B-A22A-A71E6191913B}"/>
          </ac:spMkLst>
        </pc:spChg>
        <pc:grpChg chg="add del">
          <ac:chgData name="Linda Guteres" userId="205457b2a8322a7b" providerId="LiveId" clId="{63693ECD-093B-4C44-8199-D1D944A04892}" dt="2023-02-01T20:21:04.979" v="940" actId="26606"/>
          <ac:grpSpMkLst>
            <pc:docMk/>
            <pc:sldMk cId="2737236098" sldId="262"/>
            <ac:grpSpMk id="16" creationId="{828A5161-06F1-46CF-8AD7-844680A59E13}"/>
          </ac:grpSpMkLst>
        </pc:grpChg>
        <pc:grpChg chg="add del">
          <ac:chgData name="Linda Guteres" userId="205457b2a8322a7b" providerId="LiveId" clId="{63693ECD-093B-4C44-8199-D1D944A04892}" dt="2023-02-01T20:21:04.979" v="940" actId="26606"/>
          <ac:grpSpMkLst>
            <pc:docMk/>
            <pc:sldMk cId="2737236098" sldId="262"/>
            <ac:grpSpMk id="20" creationId="{5995D10D-E9C9-47DB-AE7E-801FEF38F5C9}"/>
          </ac:grpSpMkLst>
        </pc:grpChg>
        <pc:picChg chg="add mod ord">
          <ac:chgData name="Linda Guteres" userId="205457b2a8322a7b" providerId="LiveId" clId="{63693ECD-093B-4C44-8199-D1D944A04892}" dt="2023-02-01T20:21:04.979" v="941" actId="26606"/>
          <ac:picMkLst>
            <pc:docMk/>
            <pc:sldMk cId="2737236098" sldId="262"/>
            <ac:picMk id="5" creationId="{7245E7DD-FE53-C84C-220C-B046921B6E37}"/>
          </ac:picMkLst>
        </pc:picChg>
      </pc:sldChg>
      <pc:sldChg chg="addSp delSp modSp mod setBg setClrOvrMap">
        <pc:chgData name="Linda Guteres" userId="205457b2a8322a7b" providerId="LiveId" clId="{63693ECD-093B-4C44-8199-D1D944A04892}" dt="2023-02-01T21:02:49.287" v="1133" actId="14100"/>
        <pc:sldMkLst>
          <pc:docMk/>
          <pc:sldMk cId="427109559" sldId="263"/>
        </pc:sldMkLst>
        <pc:spChg chg="del mod">
          <ac:chgData name="Linda Guteres" userId="205457b2a8322a7b" providerId="LiveId" clId="{63693ECD-093B-4C44-8199-D1D944A04892}" dt="2023-02-01T20:49:33.172" v="1065" actId="478"/>
          <ac:spMkLst>
            <pc:docMk/>
            <pc:sldMk cId="427109559" sldId="263"/>
            <ac:spMk id="2" creationId="{14D11220-C004-AC1F-D2C5-62426040E016}"/>
          </ac:spMkLst>
        </pc:spChg>
        <pc:spChg chg="del mod">
          <ac:chgData name="Linda Guteres" userId="205457b2a8322a7b" providerId="LiveId" clId="{63693ECD-093B-4C44-8199-D1D944A04892}" dt="2023-02-01T20:59:23.433" v="1071"/>
          <ac:spMkLst>
            <pc:docMk/>
            <pc:sldMk cId="427109559" sldId="263"/>
            <ac:spMk id="3" creationId="{3E6EBEC7-8598-5C47-7AA8-782BA1530980}"/>
          </ac:spMkLst>
        </pc:spChg>
        <pc:spChg chg="add mod">
          <ac:chgData name="Linda Guteres" userId="205457b2a8322a7b" providerId="LiveId" clId="{63693ECD-093B-4C44-8199-D1D944A04892}" dt="2023-02-01T21:02:49.287" v="1133" actId="14100"/>
          <ac:spMkLst>
            <pc:docMk/>
            <pc:sldMk cId="427109559" sldId="263"/>
            <ac:spMk id="5" creationId="{31AA13C0-2C9C-27F1-62BD-86ABF305BF07}"/>
          </ac:spMkLst>
        </pc:spChg>
        <pc:spChg chg="add del mod">
          <ac:chgData name="Linda Guteres" userId="205457b2a8322a7b" providerId="LiveId" clId="{63693ECD-093B-4C44-8199-D1D944A04892}" dt="2023-02-01T21:01:28.280" v="1076" actId="22"/>
          <ac:spMkLst>
            <pc:docMk/>
            <pc:sldMk cId="427109559" sldId="263"/>
            <ac:spMk id="10" creationId="{D808A40E-FD73-B7DB-FCF1-AF022D5816D5}"/>
          </ac:spMkLst>
        </pc:spChg>
        <pc:spChg chg="add del">
          <ac:chgData name="Linda Guteres" userId="205457b2a8322a7b" providerId="LiveId" clId="{63693ECD-093B-4C44-8199-D1D944A04892}" dt="2023-02-01T21:02:22.992" v="1123" actId="26606"/>
          <ac:spMkLst>
            <pc:docMk/>
            <pc:sldMk cId="427109559" sldId="263"/>
            <ac:spMk id="16" creationId="{F8FB982A-17F1-7536-4002-AF1CEC442883}"/>
          </ac:spMkLst>
        </pc:spChg>
        <pc:spChg chg="add">
          <ac:chgData name="Linda Guteres" userId="205457b2a8322a7b" providerId="LiveId" clId="{63693ECD-093B-4C44-8199-D1D944A04892}" dt="2023-02-01T21:02:37.896" v="1132" actId="26606"/>
          <ac:spMkLst>
            <pc:docMk/>
            <pc:sldMk cId="427109559" sldId="263"/>
            <ac:spMk id="17" creationId="{665DBBEF-238B-476B-96AB-8AAC3224ECEA}"/>
          </ac:spMkLst>
        </pc:spChg>
        <pc:spChg chg="add del">
          <ac:chgData name="Linda Guteres" userId="205457b2a8322a7b" providerId="LiveId" clId="{63693ECD-093B-4C44-8199-D1D944A04892}" dt="2023-02-01T21:02:22.992" v="1123" actId="26606"/>
          <ac:spMkLst>
            <pc:docMk/>
            <pc:sldMk cId="427109559" sldId="263"/>
            <ac:spMk id="19" creationId="{743AA782-23D1-4521-8CAD-47662984AA08}"/>
          </ac:spMkLst>
        </pc:spChg>
        <pc:spChg chg="add del">
          <ac:chgData name="Linda Guteres" userId="205457b2a8322a7b" providerId="LiveId" clId="{63693ECD-093B-4C44-8199-D1D944A04892}" dt="2023-02-01T21:02:22.992" v="1123" actId="26606"/>
          <ac:spMkLst>
            <pc:docMk/>
            <pc:sldMk cId="427109559" sldId="263"/>
            <ac:spMk id="21" creationId="{71877DBC-BB60-40F0-AC93-2ACDBAAE60CE}"/>
          </ac:spMkLst>
        </pc:spChg>
        <pc:spChg chg="add del">
          <ac:chgData name="Linda Guteres" userId="205457b2a8322a7b" providerId="LiveId" clId="{63693ECD-093B-4C44-8199-D1D944A04892}" dt="2023-02-01T21:02:24.423" v="1125" actId="26606"/>
          <ac:spMkLst>
            <pc:docMk/>
            <pc:sldMk cId="427109559" sldId="263"/>
            <ac:spMk id="23" creationId="{B0792D4F-247E-46FE-85FC-881DEFA41D94}"/>
          </ac:spMkLst>
        </pc:spChg>
        <pc:spChg chg="add del">
          <ac:chgData name="Linda Guteres" userId="205457b2a8322a7b" providerId="LiveId" clId="{63693ECD-093B-4C44-8199-D1D944A04892}" dt="2023-02-01T21:02:24.423" v="1125" actId="26606"/>
          <ac:spMkLst>
            <pc:docMk/>
            <pc:sldMk cId="427109559" sldId="263"/>
            <ac:spMk id="24" creationId="{F8AC1251-5F1C-DE7A-0496-4D6E8C58120B}"/>
          </ac:spMkLst>
        </pc:spChg>
        <pc:spChg chg="add del">
          <ac:chgData name="Linda Guteres" userId="205457b2a8322a7b" providerId="LiveId" clId="{63693ECD-093B-4C44-8199-D1D944A04892}" dt="2023-02-01T21:02:27" v="1127" actId="26606"/>
          <ac:spMkLst>
            <pc:docMk/>
            <pc:sldMk cId="427109559" sldId="263"/>
            <ac:spMk id="27" creationId="{A8908DB7-C3A6-4FCB-9820-CEE02B398C4A}"/>
          </ac:spMkLst>
        </pc:spChg>
        <pc:spChg chg="add del">
          <ac:chgData name="Linda Guteres" userId="205457b2a8322a7b" providerId="LiveId" clId="{63693ECD-093B-4C44-8199-D1D944A04892}" dt="2023-02-01T21:02:27" v="1127" actId="26606"/>
          <ac:spMkLst>
            <pc:docMk/>
            <pc:sldMk cId="427109559" sldId="263"/>
            <ac:spMk id="28" creationId="{535742DD-1B16-4E9D-B715-0D74B4574A68}"/>
          </ac:spMkLst>
        </pc:spChg>
        <pc:spChg chg="add del">
          <ac:chgData name="Linda Guteres" userId="205457b2a8322a7b" providerId="LiveId" clId="{63693ECD-093B-4C44-8199-D1D944A04892}" dt="2023-02-01T21:02:27" v="1127" actId="26606"/>
          <ac:spMkLst>
            <pc:docMk/>
            <pc:sldMk cId="427109559" sldId="263"/>
            <ac:spMk id="29" creationId="{8279B966-94D5-4B29-5164-F726A01DCE7F}"/>
          </ac:spMkLst>
        </pc:spChg>
        <pc:spChg chg="add del">
          <ac:chgData name="Linda Guteres" userId="205457b2a8322a7b" providerId="LiveId" clId="{63693ECD-093B-4C44-8199-D1D944A04892}" dt="2023-02-01T21:02:28.675" v="1129" actId="26606"/>
          <ac:spMkLst>
            <pc:docMk/>
            <pc:sldMk cId="427109559" sldId="263"/>
            <ac:spMk id="31" creationId="{12609869-9E80-471B-A487-A53288E0E791}"/>
          </ac:spMkLst>
        </pc:spChg>
        <pc:spChg chg="add del">
          <ac:chgData name="Linda Guteres" userId="205457b2a8322a7b" providerId="LiveId" clId="{63693ECD-093B-4C44-8199-D1D944A04892}" dt="2023-02-01T21:02:28.675" v="1129" actId="26606"/>
          <ac:spMkLst>
            <pc:docMk/>
            <pc:sldMk cId="427109559" sldId="263"/>
            <ac:spMk id="32" creationId="{36CBF585-9659-DB10-35EA-853336FA13D0}"/>
          </ac:spMkLst>
        </pc:spChg>
        <pc:spChg chg="add del">
          <ac:chgData name="Linda Guteres" userId="205457b2a8322a7b" providerId="LiveId" clId="{63693ECD-093B-4C44-8199-D1D944A04892}" dt="2023-02-01T21:02:28.675" v="1129" actId="26606"/>
          <ac:spMkLst>
            <pc:docMk/>
            <pc:sldMk cId="427109559" sldId="263"/>
            <ac:spMk id="33" creationId="{7004738A-9D34-43E8-97D2-CA0EED4F8BE0}"/>
          </ac:spMkLst>
        </pc:spChg>
        <pc:spChg chg="add del">
          <ac:chgData name="Linda Guteres" userId="205457b2a8322a7b" providerId="LiveId" clId="{63693ECD-093B-4C44-8199-D1D944A04892}" dt="2023-02-01T21:02:28.675" v="1129" actId="26606"/>
          <ac:spMkLst>
            <pc:docMk/>
            <pc:sldMk cId="427109559" sldId="263"/>
            <ac:spMk id="34" creationId="{B8B8D07F-F13E-443E-BA68-2D26672D76B9}"/>
          </ac:spMkLst>
        </pc:spChg>
        <pc:spChg chg="add del">
          <ac:chgData name="Linda Guteres" userId="205457b2a8322a7b" providerId="LiveId" clId="{63693ECD-093B-4C44-8199-D1D944A04892}" dt="2023-02-01T21:02:28.675" v="1129" actId="26606"/>
          <ac:spMkLst>
            <pc:docMk/>
            <pc:sldMk cId="427109559" sldId="263"/>
            <ac:spMk id="35" creationId="{2813A4FA-24A5-41ED-A534-3807D1B2F344}"/>
          </ac:spMkLst>
        </pc:spChg>
        <pc:spChg chg="add del">
          <ac:chgData name="Linda Guteres" userId="205457b2a8322a7b" providerId="LiveId" clId="{63693ECD-093B-4C44-8199-D1D944A04892}" dt="2023-02-01T21:02:28.675" v="1129" actId="26606"/>
          <ac:spMkLst>
            <pc:docMk/>
            <pc:sldMk cId="427109559" sldId="263"/>
            <ac:spMk id="36" creationId="{C3944F27-CA70-4E84-A51A-E6BF89558979}"/>
          </ac:spMkLst>
        </pc:spChg>
        <pc:spChg chg="add del">
          <ac:chgData name="Linda Guteres" userId="205457b2a8322a7b" providerId="LiveId" clId="{63693ECD-093B-4C44-8199-D1D944A04892}" dt="2023-02-01T21:02:37.896" v="1131" actId="26606"/>
          <ac:spMkLst>
            <pc:docMk/>
            <pc:sldMk cId="427109559" sldId="263"/>
            <ac:spMk id="38" creationId="{45D37F4E-DDB4-456B-97E0-9937730A039F}"/>
          </ac:spMkLst>
        </pc:spChg>
        <pc:spChg chg="add del">
          <ac:chgData name="Linda Guteres" userId="205457b2a8322a7b" providerId="LiveId" clId="{63693ECD-093B-4C44-8199-D1D944A04892}" dt="2023-02-01T21:02:37.896" v="1131" actId="26606"/>
          <ac:spMkLst>
            <pc:docMk/>
            <pc:sldMk cId="427109559" sldId="263"/>
            <ac:spMk id="39" creationId="{B2DD41CD-8F47-4F56-AD12-4E2FF7696987}"/>
          </ac:spMkLst>
        </pc:spChg>
        <pc:spChg chg="add del">
          <ac:chgData name="Linda Guteres" userId="205457b2a8322a7b" providerId="LiveId" clId="{63693ECD-093B-4C44-8199-D1D944A04892}" dt="2023-02-01T21:02:37.896" v="1131" actId="26606"/>
          <ac:spMkLst>
            <pc:docMk/>
            <pc:sldMk cId="427109559" sldId="263"/>
            <ac:spMk id="40" creationId="{6E88F17B-4542-8C49-EA44-E1AC3C92673D}"/>
          </ac:spMkLst>
        </pc:spChg>
        <pc:spChg chg="add">
          <ac:chgData name="Linda Guteres" userId="205457b2a8322a7b" providerId="LiveId" clId="{63693ECD-093B-4C44-8199-D1D944A04892}" dt="2023-02-01T21:02:37.896" v="1132" actId="26606"/>
          <ac:spMkLst>
            <pc:docMk/>
            <pc:sldMk cId="427109559" sldId="263"/>
            <ac:spMk id="42" creationId="{3FCFB1DE-0B7E-48CC-BA90-B2AB0889F9D6}"/>
          </ac:spMkLst>
        </pc:spChg>
        <pc:graphicFrameChg chg="add del mod">
          <ac:chgData name="Linda Guteres" userId="205457b2a8322a7b" providerId="LiveId" clId="{63693ECD-093B-4C44-8199-D1D944A04892}" dt="2023-02-01T20:59:42.767" v="1075" actId="21"/>
          <ac:graphicFrameMkLst>
            <pc:docMk/>
            <pc:sldMk cId="427109559" sldId="263"/>
            <ac:graphicFrameMk id="8" creationId="{B3CE5ECE-E093-102C-7152-40CC2B4939B0}"/>
          </ac:graphicFrameMkLst>
        </pc:graphicFrameChg>
        <pc:picChg chg="add mod ord">
          <ac:chgData name="Linda Guteres" userId="205457b2a8322a7b" providerId="LiveId" clId="{63693ECD-093B-4C44-8199-D1D944A04892}" dt="2023-02-01T21:02:37.896" v="1132" actId="26606"/>
          <ac:picMkLst>
            <pc:docMk/>
            <pc:sldMk cId="427109559" sldId="263"/>
            <ac:picMk id="12" creationId="{59546FBC-55A7-A3B7-D660-AC99BBE61F5D}"/>
          </ac:picMkLst>
        </pc:picChg>
        <pc:cxnChg chg="add del">
          <ac:chgData name="Linda Guteres" userId="205457b2a8322a7b" providerId="LiveId" clId="{63693ECD-093B-4C44-8199-D1D944A04892}" dt="2023-02-01T21:02:24.423" v="1125" actId="26606"/>
          <ac:cxnSpMkLst>
            <pc:docMk/>
            <pc:sldMk cId="427109559" sldId="263"/>
            <ac:cxnSpMk id="25" creationId="{749A7284-D010-4ACB-A08A-FC3C3689B5EB}"/>
          </ac:cxnSpMkLst>
        </pc:cxnChg>
      </pc:sldChg>
      <pc:sldChg chg="addSp modSp mod setBg">
        <pc:chgData name="Linda Guteres" userId="205457b2a8322a7b" providerId="LiveId" clId="{63693ECD-093B-4C44-8199-D1D944A04892}" dt="2023-02-01T20:22:22.270" v="948" actId="14100"/>
        <pc:sldMkLst>
          <pc:docMk/>
          <pc:sldMk cId="3591476124" sldId="264"/>
        </pc:sldMkLst>
        <pc:spChg chg="mod">
          <ac:chgData name="Linda Guteres" userId="205457b2a8322a7b" providerId="LiveId" clId="{63693ECD-093B-4C44-8199-D1D944A04892}" dt="2023-02-01T20:22:22.270" v="948" actId="14100"/>
          <ac:spMkLst>
            <pc:docMk/>
            <pc:sldMk cId="3591476124" sldId="264"/>
            <ac:spMk id="2" creationId="{6FC0E01E-26BA-5381-7C4C-8F7063059E9E}"/>
          </ac:spMkLst>
        </pc:spChg>
        <pc:spChg chg="mod">
          <ac:chgData name="Linda Guteres" userId="205457b2a8322a7b" providerId="LiveId" clId="{63693ECD-093B-4C44-8199-D1D944A04892}" dt="2023-02-01T20:22:09.670" v="946" actId="688"/>
          <ac:spMkLst>
            <pc:docMk/>
            <pc:sldMk cId="3591476124" sldId="264"/>
            <ac:spMk id="3" creationId="{57D486C5-58EE-68CA-E6F2-7FAD68D41BF0}"/>
          </ac:spMkLst>
        </pc:spChg>
        <pc:spChg chg="add">
          <ac:chgData name="Linda Guteres" userId="205457b2a8322a7b" providerId="LiveId" clId="{63693ECD-093B-4C44-8199-D1D944A04892}" dt="2023-02-01T20:21:44.186" v="942" actId="26606"/>
          <ac:spMkLst>
            <pc:docMk/>
            <pc:sldMk cId="3591476124" sldId="264"/>
            <ac:spMk id="9" creationId="{9B7AD9F6-8CE7-4299-8FC6-328F4DCD3FF9}"/>
          </ac:spMkLst>
        </pc:spChg>
        <pc:spChg chg="add">
          <ac:chgData name="Linda Guteres" userId="205457b2a8322a7b" providerId="LiveId" clId="{63693ECD-093B-4C44-8199-D1D944A04892}" dt="2023-02-01T20:21:44.186" v="942" actId="26606"/>
          <ac:spMkLst>
            <pc:docMk/>
            <pc:sldMk cId="3591476124" sldId="264"/>
            <ac:spMk id="11" creationId="{F49775AF-8896-43EE-92C6-83497D6DC56F}"/>
          </ac:spMkLst>
        </pc:spChg>
        <pc:picChg chg="add">
          <ac:chgData name="Linda Guteres" userId="205457b2a8322a7b" providerId="LiveId" clId="{63693ECD-093B-4C44-8199-D1D944A04892}" dt="2023-02-01T20:21:44.186" v="942" actId="26606"/>
          <ac:picMkLst>
            <pc:docMk/>
            <pc:sldMk cId="3591476124" sldId="264"/>
            <ac:picMk id="5" creationId="{38F7D400-3201-46D8-C4B1-366FF1EBE834}"/>
          </ac:picMkLst>
        </pc:picChg>
      </pc:sldChg>
      <pc:sldChg chg="addSp modSp mod setBg">
        <pc:chgData name="Linda Guteres" userId="205457b2a8322a7b" providerId="LiveId" clId="{63693ECD-093B-4C44-8199-D1D944A04892}" dt="2023-02-01T20:23:08.567" v="954" actId="5793"/>
        <pc:sldMkLst>
          <pc:docMk/>
          <pc:sldMk cId="2188111543" sldId="265"/>
        </pc:sldMkLst>
        <pc:spChg chg="mo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2" creationId="{E119E91D-A955-F896-C275-406C12F2E3F4}"/>
          </ac:spMkLst>
        </pc:spChg>
        <pc:spChg chg="mod">
          <ac:chgData name="Linda Guteres" userId="205457b2a8322a7b" providerId="LiveId" clId="{63693ECD-093B-4C44-8199-D1D944A04892}" dt="2023-02-01T20:23:08.567" v="954" actId="5793"/>
          <ac:spMkLst>
            <pc:docMk/>
            <pc:sldMk cId="2188111543" sldId="265"/>
            <ac:spMk id="3" creationId="{0FBCB0B6-8AAD-44C8-71D3-75A0CAC1525D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8" creationId="{F837543A-6020-4505-A233-C9DB4BF74011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10" creationId="{35B16301-FB18-48BA-A6DD-C37CAF6F9A18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12" creationId="{C3C0D90E-074A-4F52-9B11-B52BEF4BCBE5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14" creationId="{CABBD4C1-E6F8-46F6-8152-A8A97490BF4D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16" creationId="{83BA5EF5-1FE9-4BF9-83BB-269BCDDF6156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20" creationId="{88853921-7BC9-4BDE-ACAB-133C683C82D6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22" creationId="{09192968-3AE7-4470-A61C-97294BB92731}"/>
          </ac:spMkLst>
        </pc:spChg>
        <pc:spChg chg="add">
          <ac:chgData name="Linda Guteres" userId="205457b2a8322a7b" providerId="LiveId" clId="{63693ECD-093B-4C44-8199-D1D944A04892}" dt="2023-02-01T20:22:41.158" v="949" actId="26606"/>
          <ac:spMkLst>
            <pc:docMk/>
            <pc:sldMk cId="2188111543" sldId="265"/>
            <ac:spMk id="24" creationId="{3AB72E55-43E4-4356-BFE8-E2102CB0B505}"/>
          </ac:spMkLst>
        </pc:spChg>
        <pc:cxnChg chg="add">
          <ac:chgData name="Linda Guteres" userId="205457b2a8322a7b" providerId="LiveId" clId="{63693ECD-093B-4C44-8199-D1D944A04892}" dt="2023-02-01T20:22:41.158" v="949" actId="26606"/>
          <ac:cxnSpMkLst>
            <pc:docMk/>
            <pc:sldMk cId="2188111543" sldId="265"/>
            <ac:cxnSpMk id="18" creationId="{4B3BCACB-5880-460B-9606-8C433A9AF99D}"/>
          </ac:cxnSpMkLst>
        </pc:cxnChg>
      </pc:sldChg>
      <pc:sldChg chg="new del">
        <pc:chgData name="Linda Guteres" userId="205457b2a8322a7b" providerId="LiveId" clId="{63693ECD-093B-4C44-8199-D1D944A04892}" dt="2023-02-01T21:16:09.777" v="1437" actId="2696"/>
        <pc:sldMkLst>
          <pc:docMk/>
          <pc:sldMk cId="461339006" sldId="266"/>
        </pc:sldMkLst>
      </pc:sldChg>
      <pc:sldChg chg="addSp delSp modSp new mod setBg">
        <pc:chgData name="Linda Guteres" userId="205457b2a8322a7b" providerId="LiveId" clId="{63693ECD-093B-4C44-8199-D1D944A04892}" dt="2023-02-01T21:24:18.221" v="1689" actId="255"/>
        <pc:sldMkLst>
          <pc:docMk/>
          <pc:sldMk cId="3101059060" sldId="266"/>
        </pc:sldMkLst>
        <pc:spChg chg="mod">
          <ac:chgData name="Linda Guteres" userId="205457b2a8322a7b" providerId="LiveId" clId="{63693ECD-093B-4C44-8199-D1D944A04892}" dt="2023-02-01T21:24:18.221" v="1689" actId="255"/>
          <ac:spMkLst>
            <pc:docMk/>
            <pc:sldMk cId="3101059060" sldId="266"/>
            <ac:spMk id="2" creationId="{DC549BE8-13B4-F45C-B8DA-E2E63B472FD5}"/>
          </ac:spMkLst>
        </pc:spChg>
        <pc:spChg chg="del mod">
          <ac:chgData name="Linda Guteres" userId="205457b2a8322a7b" providerId="LiveId" clId="{63693ECD-093B-4C44-8199-D1D944A04892}" dt="2023-02-01T21:19:25.972" v="1476"/>
          <ac:spMkLst>
            <pc:docMk/>
            <pc:sldMk cId="3101059060" sldId="266"/>
            <ac:spMk id="3" creationId="{66C5BAD2-5127-9C37-18A1-E9E8D59A1C95}"/>
          </ac:spMkLst>
        </pc:spChg>
        <pc:spChg chg="add del">
          <ac:chgData name="Linda Guteres" userId="205457b2a8322a7b" providerId="LiveId" clId="{63693ECD-093B-4C44-8199-D1D944A04892}" dt="2023-02-01T21:22:17.617" v="1675" actId="26606"/>
          <ac:spMkLst>
            <pc:docMk/>
            <pc:sldMk cId="3101059060" sldId="266"/>
            <ac:spMk id="8" creationId="{D80435B4-741F-9C13-951A-BAD7110CF4CA}"/>
          </ac:spMkLst>
        </pc:spChg>
        <pc:spChg chg="add del">
          <ac:chgData name="Linda Guteres" userId="205457b2a8322a7b" providerId="LiveId" clId="{63693ECD-093B-4C44-8199-D1D944A04892}" dt="2023-02-01T21:22:17.617" v="1675" actId="26606"/>
          <ac:spMkLst>
            <pc:docMk/>
            <pc:sldMk cId="3101059060" sldId="266"/>
            <ac:spMk id="11" creationId="{E9361D0E-0B35-42DA-8779-9780B96F55B1}"/>
          </ac:spMkLst>
        </pc:spChg>
        <pc:spChg chg="add del">
          <ac:chgData name="Linda Guteres" userId="205457b2a8322a7b" providerId="LiveId" clId="{63693ECD-093B-4C44-8199-D1D944A04892}" dt="2023-02-01T21:22:17.617" v="1675" actId="26606"/>
          <ac:spMkLst>
            <pc:docMk/>
            <pc:sldMk cId="3101059060" sldId="266"/>
            <ac:spMk id="13" creationId="{6EECC08E-F4F5-429A-B70B-B378AC0B0CE7}"/>
          </ac:spMkLst>
        </pc:spChg>
        <pc:spChg chg="add del">
          <ac:chgData name="Linda Guteres" userId="205457b2a8322a7b" providerId="LiveId" clId="{63693ECD-093B-4C44-8199-D1D944A04892}" dt="2023-02-01T21:22:39.214" v="1677" actId="26606"/>
          <ac:spMkLst>
            <pc:docMk/>
            <pc:sldMk cId="3101059060" sldId="266"/>
            <ac:spMk id="15" creationId="{42A5316D-ED2F-4F89-B4B4-8D9240B1A348}"/>
          </ac:spMkLst>
        </pc:spChg>
        <pc:spChg chg="add del">
          <ac:chgData name="Linda Guteres" userId="205457b2a8322a7b" providerId="LiveId" clId="{63693ECD-093B-4C44-8199-D1D944A04892}" dt="2023-02-01T21:22:39.214" v="1677" actId="26606"/>
          <ac:spMkLst>
            <pc:docMk/>
            <pc:sldMk cId="3101059060" sldId="266"/>
            <ac:spMk id="16" creationId="{74E290CC-C55E-E972-0FEF-D6319A1A74B9}"/>
          </ac:spMkLst>
        </pc:spChg>
        <pc:spChg chg="add del">
          <ac:chgData name="Linda Guteres" userId="205457b2a8322a7b" providerId="LiveId" clId="{63693ECD-093B-4C44-8199-D1D944A04892}" dt="2023-02-01T21:22:43.674" v="1679" actId="26606"/>
          <ac:spMkLst>
            <pc:docMk/>
            <pc:sldMk cId="3101059060" sldId="266"/>
            <ac:spMk id="17" creationId="{1A8FFABF-F1A6-4C80-A0A6-29F3162FEFFE}"/>
          </ac:spMkLst>
        </pc:spChg>
        <pc:spChg chg="add del">
          <ac:chgData name="Linda Guteres" userId="205457b2a8322a7b" providerId="LiveId" clId="{63693ECD-093B-4C44-8199-D1D944A04892}" dt="2023-02-01T21:22:43.674" v="1679" actId="26606"/>
          <ac:spMkLst>
            <pc:docMk/>
            <pc:sldMk cId="3101059060" sldId="266"/>
            <ac:spMk id="18" creationId="{0D7B6173-1D58-48E2-83CF-37350F315F75}"/>
          </ac:spMkLst>
        </pc:spChg>
        <pc:spChg chg="add del">
          <ac:chgData name="Linda Guteres" userId="205457b2a8322a7b" providerId="LiveId" clId="{63693ECD-093B-4C44-8199-D1D944A04892}" dt="2023-02-01T21:22:43.674" v="1679" actId="26606"/>
          <ac:spMkLst>
            <pc:docMk/>
            <pc:sldMk cId="3101059060" sldId="266"/>
            <ac:spMk id="19" creationId="{D156AB4D-50E1-494A-A1FF-2E40CFD54D50}"/>
          </ac:spMkLst>
        </pc:spChg>
        <pc:spChg chg="add del">
          <ac:chgData name="Linda Guteres" userId="205457b2a8322a7b" providerId="LiveId" clId="{63693ECD-093B-4C44-8199-D1D944A04892}" dt="2023-02-01T21:22:43.674" v="1679" actId="26606"/>
          <ac:spMkLst>
            <pc:docMk/>
            <pc:sldMk cId="3101059060" sldId="266"/>
            <ac:spMk id="20" creationId="{6121B454-D9CC-4D9A-BB90-D0243B527306}"/>
          </ac:spMkLst>
        </pc:spChg>
        <pc:spChg chg="add del">
          <ac:chgData name="Linda Guteres" userId="205457b2a8322a7b" providerId="LiveId" clId="{63693ECD-093B-4C44-8199-D1D944A04892}" dt="2023-02-01T21:22:43.674" v="1679" actId="26606"/>
          <ac:spMkLst>
            <pc:docMk/>
            <pc:sldMk cId="3101059060" sldId="266"/>
            <ac:spMk id="22" creationId="{18162F51-AC4E-3638-A57B-260A6B575C96}"/>
          </ac:spMkLst>
        </pc:spChg>
        <pc:spChg chg="add del">
          <ac:chgData name="Linda Guteres" userId="205457b2a8322a7b" providerId="LiveId" clId="{63693ECD-093B-4C44-8199-D1D944A04892}" dt="2023-02-01T21:23:06.005" v="1681" actId="26606"/>
          <ac:spMkLst>
            <pc:docMk/>
            <pc:sldMk cId="3101059060" sldId="266"/>
            <ac:spMk id="24" creationId="{9D25F302-27C5-414F-97F8-6EA0A6C028BA}"/>
          </ac:spMkLst>
        </pc:spChg>
        <pc:spChg chg="add del">
          <ac:chgData name="Linda Guteres" userId="205457b2a8322a7b" providerId="LiveId" clId="{63693ECD-093B-4C44-8199-D1D944A04892}" dt="2023-02-01T21:23:06.005" v="1681" actId="26606"/>
          <ac:spMkLst>
            <pc:docMk/>
            <pc:sldMk cId="3101059060" sldId="266"/>
            <ac:spMk id="25" creationId="{830A36F8-48C2-4842-A87B-8CE8DF4E7FD2}"/>
          </ac:spMkLst>
        </pc:spChg>
        <pc:spChg chg="add del">
          <ac:chgData name="Linda Guteres" userId="205457b2a8322a7b" providerId="LiveId" clId="{63693ECD-093B-4C44-8199-D1D944A04892}" dt="2023-02-01T21:23:06.005" v="1681" actId="26606"/>
          <ac:spMkLst>
            <pc:docMk/>
            <pc:sldMk cId="3101059060" sldId="266"/>
            <ac:spMk id="26" creationId="{8F451A30-466B-4996-9BA5-CD6ABCC6D558}"/>
          </ac:spMkLst>
        </pc:spChg>
        <pc:spChg chg="add del">
          <ac:chgData name="Linda Guteres" userId="205457b2a8322a7b" providerId="LiveId" clId="{63693ECD-093B-4C44-8199-D1D944A04892}" dt="2023-02-01T21:23:06.005" v="1681" actId="26606"/>
          <ac:spMkLst>
            <pc:docMk/>
            <pc:sldMk cId="3101059060" sldId="266"/>
            <ac:spMk id="27" creationId="{8222AAB9-8B14-2999-E2C4-02A0C6C233D2}"/>
          </ac:spMkLst>
        </pc:spChg>
        <pc:spChg chg="add">
          <ac:chgData name="Linda Guteres" userId="205457b2a8322a7b" providerId="LiveId" clId="{63693ECD-093B-4C44-8199-D1D944A04892}" dt="2023-02-01T21:23:06.020" v="1682" actId="26606"/>
          <ac:spMkLst>
            <pc:docMk/>
            <pc:sldMk cId="3101059060" sldId="266"/>
            <ac:spMk id="29" creationId="{E9361D0E-0B35-42DA-8779-9780B96F55B1}"/>
          </ac:spMkLst>
        </pc:spChg>
        <pc:spChg chg="add">
          <ac:chgData name="Linda Guteres" userId="205457b2a8322a7b" providerId="LiveId" clId="{63693ECD-093B-4C44-8199-D1D944A04892}" dt="2023-02-01T21:23:06.020" v="1682" actId="26606"/>
          <ac:spMkLst>
            <pc:docMk/>
            <pc:sldMk cId="3101059060" sldId="266"/>
            <ac:spMk id="30" creationId="{6EECC08E-F4F5-429A-B70B-B378AC0B0CE7}"/>
          </ac:spMkLst>
        </pc:spChg>
        <pc:spChg chg="add mod">
          <ac:chgData name="Linda Guteres" userId="205457b2a8322a7b" providerId="LiveId" clId="{63693ECD-093B-4C44-8199-D1D944A04892}" dt="2023-02-01T21:24:03.813" v="1687" actId="255"/>
          <ac:spMkLst>
            <pc:docMk/>
            <pc:sldMk cId="3101059060" sldId="266"/>
            <ac:spMk id="31" creationId="{D80435B4-741F-9C13-951A-BAD7110CF4CA}"/>
          </ac:spMkLst>
        </pc:spChg>
        <pc:picChg chg="add mod">
          <ac:chgData name="Linda Guteres" userId="205457b2a8322a7b" providerId="LiveId" clId="{63693ECD-093B-4C44-8199-D1D944A04892}" dt="2023-02-01T21:24:07.023" v="1688" actId="1076"/>
          <ac:picMkLst>
            <pc:docMk/>
            <pc:sldMk cId="3101059060" sldId="266"/>
            <ac:picMk id="4" creationId="{B5E2B770-043F-060B-2843-46FC489EC840}"/>
          </ac:picMkLst>
        </pc:picChg>
        <pc:picChg chg="add del">
          <ac:chgData name="Linda Guteres" userId="205457b2a8322a7b" providerId="LiveId" clId="{63693ECD-093B-4C44-8199-D1D944A04892}" dt="2023-02-01T21:22:43.674" v="1679" actId="26606"/>
          <ac:picMkLst>
            <pc:docMk/>
            <pc:sldMk cId="3101059060" sldId="266"/>
            <ac:picMk id="21" creationId="{BF79C704-FD27-4BBA-A751-4A80EDB173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FA78-D7E6-3E23-542C-E0A52CEA6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03B2-D6F9-D523-83C5-0FE44E238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F6D24-9AC0-30B0-C5EC-E5758A2E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F7272-0154-08AD-BBC6-68D4455D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0579-527D-B604-CE14-830865F2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4555-B1AF-54BC-06E3-A59DB52B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390CA-B030-9653-A26F-400055C1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8475-7E59-0E21-EB9B-12223F68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F566D-9578-F799-DE22-8EBCE936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FA0FD-4132-84B3-B653-C1FAEA05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1A0A7-A662-9BD7-7C3F-7FAED3C0D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942E4-CA49-1911-344A-2BED0E6D0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A00EE-362C-5B7F-D24A-0DE0FC2B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02B7-B9EE-0D38-096F-C52DE23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C014-A166-AA48-CACA-1BA40BF3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2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8BA6-7707-3E86-51A5-6EB08410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BF948-C689-418B-FE85-8A8DD7AAC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869F-DF8C-60DA-CA29-B47A4B31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5792-8038-972F-1009-1BA5210E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1EA5-2B09-4FEE-8E07-56E125DA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EB6C-7582-0317-3B36-096EA1B7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70F86-C38C-3B02-E980-2D4E14E9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8F79-5BBB-553C-A433-13FCDCFE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2E7AB-3CB3-9972-FA2C-F60589EA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0C927-2923-91CF-A978-73CB927A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3014-AE1A-1CCD-ACF0-314B637A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C3F6-48C6-9E4E-2035-3BAF1D457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06BB6-012C-7D6D-EA1E-B672BFC54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35B02-D20F-DEBD-745E-DFBAFDA5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6CC06-A161-6FC9-EF34-8C2EF9AA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5B43F-8D84-D528-AAD2-58BD6F91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BBFF-B1CF-69F5-0190-C8725499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A5C0E-0EF0-CAD2-6472-B24CB6E2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A7E28-E683-15A6-1F5D-93197BCC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EE330-8E1D-9E77-852B-F014FBC7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B8874-500F-AE87-765C-1BC834482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B6974-68C9-A941-76E2-D56D93D4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F2069-B2B1-8FEA-F35C-94AA37B5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C3692-55E1-DD89-B03C-C81371F7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2282-037F-C4A6-AC7F-B69695EB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1B518-D983-223B-A1A8-CD849707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D4E8B-6E20-9650-FBC1-2FBC6F2F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84910-7C0B-B7DC-1C4D-B74DD65C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F52BC-BF01-9743-F1D5-A8B5FEBA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831D1-1B1C-0A5C-FF00-DD783BBE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297D3-3057-C8E2-926D-207298E6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7268-AA29-7CA3-0CD5-FAF534E7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F3B11-7852-B8BD-23E8-F58D300C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64A48-1FCE-CAAD-9AE6-D24DFAF3C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15A9B-22D1-BF29-E79B-7C233DC7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178F-9C1C-30BC-A3E5-7ECC8AE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5C7A5-4C50-5A5E-86DD-D186CE6E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6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6DC5-3D27-5609-51BA-BA9DC805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CE1E3-6548-C0F2-2DB2-FC40A8F6B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3546D-8381-F392-46D6-EAAB4A13E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740DA-CD03-084A-0450-C992EAE1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3010-7475-D5A4-CC6A-D49B62F5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E196-50F6-BBD3-1D4A-41488CDE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86C28-6D8E-C0A3-2008-408E2EE2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E3344-48BC-578E-0753-2D4D65E66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5B41-5323-23D6-330F-2EDA1AF80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62A2-9B02-4C11-9DD9-CE625C1ED6E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63DB5-7C9D-B03F-046C-286F8DE3B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1A53-AE40-7704-CEBE-811331773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3C95-339E-4A81-9783-2659C9A6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08A03-9211-DD11-4789-915622832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6600"/>
              <a:t>Treasurer Reporting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9EB1C-E7DD-F2E9-184D-B32BB54D3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For LWML Groups and Societies</a:t>
            </a:r>
          </a:p>
        </p:txBody>
      </p:sp>
      <p:pic>
        <p:nvPicPr>
          <p:cNvPr id="1026" name="Picture 2" descr="LWML_Regional_Primary_-_Atlantic_Distric">
            <a:extLst>
              <a:ext uri="{FF2B5EF4-FFF2-40B4-BE49-F238E27FC236}">
                <a16:creationId xmlns:a16="http://schemas.microsoft.com/office/drawing/2014/main" id="{9D398D54-5BA5-F982-CCA8-C3806504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017" y="885484"/>
            <a:ext cx="6439588" cy="22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7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AA13C0-2C9C-27F1-62BD-86ABF305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27257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Treasurer’s Report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9546FBC-55A7-A3B7-D660-AC99BBE61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275" y="640080"/>
            <a:ext cx="576665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E9361D0E-0B35-42DA-8779-9780B96F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9BE8-13B4-F45C-B8DA-E2E63B47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19" y="871442"/>
            <a:ext cx="3016529" cy="5115115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for your willingness to serve as the Treasurer of your LWML group!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6EECC08E-F4F5-429A-B70B-B378AC0B0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791" y="0"/>
            <a:ext cx="741620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LWML_Regional_Primary_-_Atlantic_Distric">
            <a:extLst>
              <a:ext uri="{FF2B5EF4-FFF2-40B4-BE49-F238E27FC236}">
                <a16:creationId xmlns:a16="http://schemas.microsoft.com/office/drawing/2014/main" id="{B5E2B770-043F-060B-2843-46FC489E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144" y="770860"/>
            <a:ext cx="5673320" cy="2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D80435B4-741F-9C13-951A-BAD7110C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234" y="4183911"/>
            <a:ext cx="5673320" cy="1903229"/>
          </a:xfrm>
        </p:spPr>
        <p:txBody>
          <a:bodyPr anchor="t">
            <a:norm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God bless you as you use your God-given gifts to serve with gladness!</a:t>
            </a:r>
            <a:endParaRPr lang="en-US" sz="3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5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1419C-6560-744C-368A-480F7CCB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Report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D170-77C5-FD7A-C285-E46EF76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The heading of  your report should include: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Group or Society name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Title of Report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Time period of the report</a:t>
            </a:r>
            <a:endParaRPr lang="en-US" sz="15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The footer should include: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Name of Meeting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Type of Report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Date of Meeting</a:t>
            </a:r>
          </a:p>
        </p:txBody>
      </p:sp>
    </p:spTree>
    <p:extLst>
      <p:ext uri="{BB962C8B-B14F-4D97-AF65-F5344CB8AC3E}">
        <p14:creationId xmlns:p14="http://schemas.microsoft.com/office/powerpoint/2010/main" val="212890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33F77-0587-4012-16A2-6D80D7C4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40007"/>
          </a:xfrm>
        </p:spPr>
        <p:txBody>
          <a:bodyPr anchor="b">
            <a:normAutofit/>
          </a:bodyPr>
          <a:lstStyle/>
          <a:p>
            <a:r>
              <a:rPr lang="en-US" sz="5400" dirty="0"/>
              <a:t>Bank accounts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E88E-59BD-2554-80F7-E2D8E4BA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83307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All monies received should be deposited into the bank account held by your group. </a:t>
            </a:r>
          </a:p>
          <a:p>
            <a:r>
              <a:rPr lang="en-US" sz="2200" dirty="0"/>
              <a:t>Shop for a bank with either no fees and low minimum balances.</a:t>
            </a:r>
          </a:p>
          <a:p>
            <a:r>
              <a:rPr lang="en-US" sz="2200" dirty="0"/>
              <a:t>Checks should not be printed with an address on them since this changes with each new treasurer.</a:t>
            </a:r>
          </a:p>
          <a:p>
            <a:r>
              <a:rPr lang="en-US" sz="2200" dirty="0"/>
              <a:t>Address of the account should be updated to ensure the bank statements are received timely.</a:t>
            </a:r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BE2924F6-EBCF-41CE-7BC8-7C8AB0831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8" r="183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125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59634-4D29-864B-11FD-96FB19C9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Some basic requirements of treasurers and financial officers: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7D3A-6184-CA8E-1091-60B2815F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876" y="636190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• Be acquainted with the financial structure and policies of the LWML (National, District, Zone, Group); </a:t>
            </a:r>
          </a:p>
          <a:p>
            <a:pPr marL="0" indent="0">
              <a:buNone/>
            </a:pPr>
            <a:r>
              <a:rPr lang="en-US" dirty="0"/>
              <a:t>• Read your bylaws; </a:t>
            </a:r>
          </a:p>
          <a:p>
            <a:pPr marL="0" indent="0">
              <a:buNone/>
            </a:pPr>
            <a:r>
              <a:rPr lang="en-US" dirty="0"/>
              <a:t>• Have knowledge of bookkeeping and banking procedures; </a:t>
            </a:r>
          </a:p>
          <a:p>
            <a:pPr marL="0" indent="0">
              <a:buNone/>
            </a:pPr>
            <a:r>
              <a:rPr lang="en-US" dirty="0"/>
              <a:t>• Have the ability to reconcile the monthly bank statement; and </a:t>
            </a:r>
          </a:p>
          <a:p>
            <a:pPr marL="0" indent="0">
              <a:buNone/>
            </a:pPr>
            <a:r>
              <a:rPr lang="en-US" dirty="0"/>
              <a:t>• Be accurate, methodical, organized, and prompt.</a:t>
            </a:r>
          </a:p>
          <a:p>
            <a:r>
              <a:rPr lang="en-US" dirty="0"/>
              <a:t>Treasurer Reports are filed for financial review. </a:t>
            </a:r>
          </a:p>
        </p:txBody>
      </p:sp>
    </p:spTree>
    <p:extLst>
      <p:ext uri="{BB962C8B-B14F-4D97-AF65-F5344CB8AC3E}">
        <p14:creationId xmlns:p14="http://schemas.microsoft.com/office/powerpoint/2010/main" val="16499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A1445-B70A-9821-0BF4-7B082DF3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578521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Additional Standard Practices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B08E9DF-ADA6-7A00-1872-8E9CB3DA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812800"/>
            <a:ext cx="4702848" cy="512618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Segregate duties.</a:t>
            </a:r>
          </a:p>
          <a:p>
            <a:r>
              <a:rPr lang="en-US" sz="2000" dirty="0"/>
              <a:t>Let everyone know the rules and/or policies that are in place and make sure everyone follows the rules all the time. </a:t>
            </a:r>
          </a:p>
          <a:p>
            <a:r>
              <a:rPr lang="en-US" sz="2000" dirty="0"/>
              <a:t>Establish clear responsibilities. </a:t>
            </a:r>
          </a:p>
          <a:p>
            <a:r>
              <a:rPr lang="en-US" sz="2000" dirty="0"/>
              <a:t>Physically protect cash and the checkbook. </a:t>
            </a:r>
          </a:p>
          <a:p>
            <a:r>
              <a:rPr lang="en-US" sz="2000" dirty="0"/>
              <a:t>When cash is involved have two people count the cash together.</a:t>
            </a:r>
          </a:p>
          <a:p>
            <a:r>
              <a:rPr lang="en-US" sz="2000" dirty="0"/>
              <a:t>Reconcile the bank statement. </a:t>
            </a:r>
          </a:p>
        </p:txBody>
      </p:sp>
    </p:spTree>
    <p:extLst>
      <p:ext uri="{BB962C8B-B14F-4D97-AF65-F5344CB8AC3E}">
        <p14:creationId xmlns:p14="http://schemas.microsoft.com/office/powerpoint/2010/main" val="288492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F42BE-C646-63DD-D8D6-262296D2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Bank Accounts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00E2A-9565-6C6B-D0FA-02951A4F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All bank accounts should be opened using the LWML Atlantic District Federal Identification number is </a:t>
            </a:r>
            <a:r>
              <a:rPr lang="en-US" b="1" dirty="0"/>
              <a:t>23-7540639</a:t>
            </a:r>
          </a:p>
          <a:p>
            <a:r>
              <a:rPr lang="en-US" dirty="0"/>
              <a:t>All checks should require two signatures to be negotiated.</a:t>
            </a:r>
          </a:p>
          <a:p>
            <a:r>
              <a:rPr lang="en-US" dirty="0"/>
              <a:t>Bank accounts should be named as follows: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   LWML Atlantic District-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            Society Name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3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B52ED-A434-3F10-2DC9-FEA429BB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Income	</a:t>
            </a:r>
            <a:endParaRPr lang="en-US" dirty="0"/>
          </a:p>
        </p:txBody>
      </p:sp>
      <p:pic>
        <p:nvPicPr>
          <p:cNvPr id="5" name="Picture 4" descr="Codes on papers">
            <a:extLst>
              <a:ext uri="{FF2B5EF4-FFF2-40B4-BE49-F238E27FC236}">
                <a16:creationId xmlns:a16="http://schemas.microsoft.com/office/drawing/2014/main" id="{7245E7DD-FE53-C84C-220C-B046921B6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5" r="1896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49A-60CD-7A5C-6661-DE8B3F60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All money received should be deposited into the group’s bank account. 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Deposits are listed on the report by date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3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0E01E-26BA-5381-7C4C-8F706305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1855954"/>
            <a:ext cx="3734014" cy="7673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Disbursements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86C5-58EE-68CA-E6F2-7FAD68D4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24" y="4645152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List all payments including date, check number, payee, amount and reason for payment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38F7D400-3201-46D8-C4B1-366FF1EBE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2" r="85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14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9E91D-A955-F896-C275-406C12F2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Opening and closing balance on report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B0B6-8AAD-44C8-71D3-75A0CAC15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The opening balance shown on the report should be the same as the closing balance on the most previous report.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Bank accounts should be reconciled each month. Any discrepancies should be investigated as soon as possible.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403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Treasurer Reporting Procedures</vt:lpstr>
      <vt:lpstr>Report basics</vt:lpstr>
      <vt:lpstr>Bank accounts</vt:lpstr>
      <vt:lpstr>Some basic requirements of treasurers and financial officers:</vt:lpstr>
      <vt:lpstr>Additional Standard Practices</vt:lpstr>
      <vt:lpstr>Bank Accounts</vt:lpstr>
      <vt:lpstr>Income </vt:lpstr>
      <vt:lpstr>Disbursements</vt:lpstr>
      <vt:lpstr>Opening and closing balance on report</vt:lpstr>
      <vt:lpstr>Sample Treasurer’s Report</vt:lpstr>
      <vt:lpstr>Thank you for your willingness to serve as the Treasurer of your LWML group!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 Reporting Procedures</dc:title>
  <dc:creator>Linda Guteres</dc:creator>
  <cp:lastModifiedBy>Linda Guteres</cp:lastModifiedBy>
  <cp:revision>1</cp:revision>
  <dcterms:created xsi:type="dcterms:W3CDTF">2023-02-01T18:47:00Z</dcterms:created>
  <dcterms:modified xsi:type="dcterms:W3CDTF">2023-02-01T21:24:18Z</dcterms:modified>
</cp:coreProperties>
</file>